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76" r:id="rId8"/>
    <p:sldId id="261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62" r:id="rId19"/>
    <p:sldId id="277" r:id="rId20"/>
    <p:sldId id="278" r:id="rId21"/>
    <p:sldId id="279" r:id="rId22"/>
    <p:sldId id="280" r:id="rId23"/>
    <p:sldId id="281" r:id="rId24"/>
    <p:sldId id="282" r:id="rId25"/>
    <p:sldId id="259" r:id="rId26"/>
    <p:sldId id="260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1795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22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04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1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8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1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25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2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82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47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71F4-2899-45E1-8519-FA5D9348651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880A3-EF98-4D23-8E0B-4A248BEB4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38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9" y="2163817"/>
            <a:ext cx="5969000" cy="4587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0"/>
            <a:ext cx="6104538" cy="406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6335" y="-426196"/>
            <a:ext cx="5968560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</a:t>
            </a:r>
            <a:endParaRPr lang="ru-RU" sz="19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14936" y="3464381"/>
            <a:ext cx="361881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endParaRPr lang="ru-RU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07" y="1938992"/>
            <a:ext cx="5445393" cy="42881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19244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e-BY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 </a:t>
            </a:r>
            <a:r>
              <a:rPr lang="be-BY" sz="1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дарослыя</a:t>
            </a:r>
            <a:endParaRPr lang="ru-RU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507" y="5089783"/>
            <a:ext cx="7039236" cy="18928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7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17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17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117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be-BY" sz="117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ць…</a:t>
            </a:r>
            <a:endParaRPr lang="ru-RU" sz="117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88" y="1989792"/>
            <a:ext cx="8046625" cy="48682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9105" y="0"/>
            <a:ext cx="10793790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1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be-BY" sz="1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ўчаты…</a:t>
            </a:r>
            <a:endParaRPr lang="ru-RU" sz="1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442" y="366623"/>
            <a:ext cx="11333117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9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9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9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</a:p>
          <a:p>
            <a:pPr algn="ctr"/>
            <a:r>
              <a:rPr lang="ru-RU" sz="9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9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e-BY" sz="9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</a:p>
          <a:p>
            <a:pPr algn="ctr"/>
            <a:r>
              <a:rPr lang="be-BY" sz="9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be-BY" sz="9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9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be-BY" sz="9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</a:t>
            </a:r>
            <a:endParaRPr lang="ru-RU" sz="9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9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be-BY" sz="9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ўчаты</a:t>
            </a:r>
            <a:endParaRPr lang="ru-RU" sz="9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3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89817" y="1636255"/>
            <a:ext cx="5257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19850" y="-673485"/>
            <a:ext cx="46101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7833" y="3945994"/>
            <a:ext cx="48895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25166" y="3945994"/>
            <a:ext cx="4699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2483" y="-673485"/>
            <a:ext cx="39751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40300" y="3069308"/>
            <a:ext cx="70104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нь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40300" y="3069308"/>
            <a:ext cx="70104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8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700" y="3069308"/>
            <a:ext cx="11557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ўчаты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7100" y="3069308"/>
            <a:ext cx="110236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59138"/>
            <a:ext cx="10922000" cy="61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6700" y="1843951"/>
            <a:ext cx="116586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0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30" y="0"/>
            <a:ext cx="9210670" cy="61316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801715"/>
            <a:ext cx="67272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СВЯТА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3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43885" y="1869350"/>
            <a:ext cx="5257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4800" y="-207293"/>
            <a:ext cx="538162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945994"/>
            <a:ext cx="56896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1925" y="3784195"/>
            <a:ext cx="4699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-207292"/>
            <a:ext cx="5257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0800" y="3018508"/>
            <a:ext cx="10541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0800" y="3018508"/>
            <a:ext cx="10541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0800" y="3018508"/>
            <a:ext cx="10541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199108"/>
            <a:ext cx="5511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869408"/>
            <a:ext cx="119126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перашка</a:t>
            </a:r>
            <a:r>
              <a:rPr lang="ru-RU" sz="15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be-BY" sz="1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be-BY" sz="1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15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34" y="222250"/>
            <a:ext cx="8551333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499"/>
          <a:stretch/>
        </p:blipFill>
        <p:spPr>
          <a:xfrm>
            <a:off x="1504950" y="160908"/>
            <a:ext cx="9182100" cy="65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17" y="83820"/>
            <a:ext cx="10188366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621" y="0"/>
            <a:ext cx="7073899" cy="54409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752473"/>
            <a:ext cx="67272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СВЯТА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5087"/>
          <a:stretch/>
        </p:blipFill>
        <p:spPr>
          <a:xfrm>
            <a:off x="1753128" y="35840"/>
            <a:ext cx="8685745" cy="68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59138"/>
            <a:ext cx="10922000" cy="61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499"/>
          <a:stretch/>
        </p:blipFill>
        <p:spPr>
          <a:xfrm>
            <a:off x="1504950" y="160908"/>
            <a:ext cx="9182100" cy="65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5087"/>
          <a:stretch/>
        </p:blipFill>
        <p:spPr>
          <a:xfrm>
            <a:off x="1753127" y="35841"/>
            <a:ext cx="8685746" cy="68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95" y="2016820"/>
            <a:ext cx="6077227" cy="48411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7400" y="-229949"/>
            <a:ext cx="76327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</a:t>
            </a:r>
            <a:r>
              <a:rPr lang="ru-RU" sz="1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be-BY" sz="1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be-BY" sz="1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14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8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73</Words>
  <Application>Microsoft Office PowerPoint</Application>
  <PresentationFormat>Широкоэкранный</PresentationFormat>
  <Paragraphs>39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</dc:creator>
  <cp:lastModifiedBy>HP</cp:lastModifiedBy>
  <cp:revision>24</cp:revision>
  <dcterms:created xsi:type="dcterms:W3CDTF">2025-04-13T13:19:28Z</dcterms:created>
  <dcterms:modified xsi:type="dcterms:W3CDTF">2025-04-24T10:04:53Z</dcterms:modified>
</cp:coreProperties>
</file>